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anywhere in your Markdown file
&lt;style&gt;
  section {
    background: '#ABF7CE';
    font-family: 'DMSans-AID-Headline', 'DMSans-AID-Text';
  }
&lt;/style&gt;
HD 1280 x 720	13.333	7.5
Full HD 1920 x 1080	19.999	11.25
Quad HD 3840 x 2160	39.999	22.50
4K 4096 x 2160	42.664	22.50
https://docs.decksetapp.com/English.lproj/Formatting/13-auto-scaling.html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https://www.sciencedirect.com/science/article/pii/S2772442523001491 
https://www.mdpi.com/2075-5309/13/2/275
https://www.ncbi.nlm.nih.gov/pmc/articles/PMC10283104/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https://www.ncbi.nlm.nih.gov/pmc/articles/PMC8238744/
https://pubmed.ncbi.nlm.nih.gov/30861309/ 
https://www.ncbi.nlm.nih.gov/pmc/articles/PMC9026102/
https://www.ncbi.nlm.nih.gov/pmc/articles/PMC5334326/
https://www.researchgate.net/publication/
(1996 Room for improvement? The accuracy of dental practitioners who diagnose bony pathoses with radiographs)[https://pubmed.ncbi.nlm.nih.gov/8665324/]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![w:256](EMR_semafor.png)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dc:title>
  <dc:subject>PptxGenJS Presentation</dc:subject>
  <dc:creator>Created by Marp</dc:creator>
  <cp:lastModifiedBy>Created by Marp</cp:lastModifiedBy>
  <cp:revision>1</cp:revision>
  <dcterms:created xsi:type="dcterms:W3CDTF">2024-01-31T16:33:47Z</dcterms:created>
  <dcterms:modified xsi:type="dcterms:W3CDTF">2024-01-31T16:33:47Z</dcterms:modified>
</cp:coreProperties>
</file>